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3" r:id="rId6"/>
    <p:sldId id="262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55" y="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B0E1A-150C-4075-B310-95D1B1481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D6D76C-2BD4-4BBE-BAAC-DB1CB37A4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7490B-DB54-4CBD-AA58-DACC0A112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7B2C1-9459-41D8-9C98-6CA26343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D6934-CB06-4532-81D0-567CE2403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47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411FE-F23E-433A-B5C4-9354EB90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50E7A1-6909-4C7F-82AE-C16CF62F8B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22043-8193-4291-A657-A3781E8ED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25752-8A70-4BE6-8C7F-1AA6DFAE2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981E8-835B-471E-B25A-DA923F748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458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EBCA6A-D5F1-4E5F-94A3-03E94B5573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A04EA-3C9C-44C5-BC8D-96E875C612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02DD0-35F2-4491-BF6D-564A56493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91677-7AA5-4FE2-85CF-46CAFDB6B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47477-433E-42C7-A2B6-21AB3B74C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524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98448-0E0F-4FFD-825F-AFB054D48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E44A7-2B6C-4C2E-9F25-4BE1AFE96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98849-A64C-43B8-A161-F0759563D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97110-D4C9-4670-9884-373FF65DF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D4A97-D1AA-4F3D-B01D-1DF3D678F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8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ED1CF-85AC-4E1C-9D5B-B2DA77F9B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CD75F-3160-484D-BB10-A3E513557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8C5D0-A931-4ADE-B6AC-EA08DB4C8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37475-DEE0-4375-A3D6-35FC74874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DE627-80BE-4468-9CB3-EC0C6B0CC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339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87A48-6273-49B1-BBCB-20891683B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6CBA1-0F8D-47CF-ADE3-2E787C9C1D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F349F1-A9CD-498B-B5EA-98F7C9F7B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4A62BC-FD6A-4B42-8094-E055713A9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8C3FAC-9283-4EF2-B32F-1722C7B97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2FC23-6578-478D-AE01-1648619DF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803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0C12C-41B6-4EA8-973E-334224FC5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BFC921-59C3-4E3F-91EC-8E9BB29CA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F9D910-6C7D-4B32-AB64-95B69AE3F9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C2303E-B54B-41BF-9971-41B9199160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D840D7-9CDF-4593-856A-4C78F89B05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FDC9ED-D611-48B5-ADD3-F64F16E74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A2842F-BEE5-44D0-87AB-CB60FBBF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C44FF6-7E46-4FAA-BA0F-92E840491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66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EA848-AB44-4791-9E38-C50D5A1F5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B7D995-02B5-4229-B9FE-E21837AFB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745A1-8868-42FF-912D-E58128F97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658B99-5415-46B6-BD4C-7086F680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211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D9C9C5-8147-4FA0-AE3A-6800EFFE2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FA003F-0D4F-4323-A81D-A61E02D14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119616-96FB-4793-AC03-55D2CAFAD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70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46E14-F1CF-4D74-9272-F0F74B707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27BE2-83F3-428D-B0AA-239175258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6901FC-3A2F-4D84-8F9D-59F885ABAF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3AB67-CB36-406C-A7CD-6D713CE5C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2FEC21-712C-42B7-9AC7-E6063F7AF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47122-77BC-4332-8B42-FA7224AA0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476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3BCDD-B9BF-496C-ACFC-B92A09A74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002BD-E205-4060-B467-1265C5D67D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2BFA25-67B4-4167-8634-F55BBCF37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F554C3-84C1-49B7-B442-A16515EAF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1C0032-EE60-49A7-9E81-B67ECB3AC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8E61FC-224B-4EF8-BF8E-D9B8FA040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603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BC46AA-24C9-4506-A575-C4805590B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9D1C4D-A504-43D0-9DB5-E8FA28AFF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22965-6F9A-43EC-A9DD-FC851FECC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9179E-2761-46E9-8ACD-1094F9422BAE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050B4-74E2-46AC-89B1-55CBA7CF1E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A25C0-305C-4F5D-A2AE-B3800C76D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E328A3-66A1-45F6-86DD-E13E8275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779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26EA950-5F5B-4FDE-A32A-C742C58FFA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910156"/>
            <a:ext cx="9144000" cy="1035277"/>
          </a:xfrm>
        </p:spPr>
        <p:txBody>
          <a:bodyPr>
            <a:normAutofit/>
          </a:bodyPr>
          <a:lstStyle/>
          <a:p>
            <a:r>
              <a:rPr lang="en-US" sz="3200" b="1" dirty="0"/>
              <a:t>Multi-Qubit Gate with Neutral Atoms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3A1D49-9124-4934-A996-1907DB9CE04F}"/>
              </a:ext>
            </a:extLst>
          </p:cNvPr>
          <p:cNvSpPr txBox="1"/>
          <p:nvPr/>
        </p:nvSpPr>
        <p:spPr>
          <a:xfrm>
            <a:off x="9083351" y="3228392"/>
            <a:ext cx="24726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Saffman</a:t>
            </a:r>
            <a:r>
              <a:rPr lang="en-US" dirty="0"/>
              <a:t> Group Talk</a:t>
            </a:r>
          </a:p>
          <a:p>
            <a:endParaRPr lang="en-US" dirty="0"/>
          </a:p>
          <a:p>
            <a:r>
              <a:rPr lang="en-US" dirty="0"/>
              <a:t>Xiaoyu Jiang</a:t>
            </a:r>
          </a:p>
          <a:p>
            <a:endParaRPr lang="en-US" dirty="0"/>
          </a:p>
          <a:p>
            <a:r>
              <a:rPr lang="en-US" dirty="0"/>
              <a:t>2021/07/30</a:t>
            </a:r>
          </a:p>
        </p:txBody>
      </p:sp>
    </p:spTree>
    <p:extLst>
      <p:ext uri="{BB962C8B-B14F-4D97-AF65-F5344CB8AC3E}">
        <p14:creationId xmlns:p14="http://schemas.microsoft.com/office/powerpoint/2010/main" val="29088557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chart&#10;&#10;Description automatically generated with medium confidence">
            <a:extLst>
              <a:ext uri="{FF2B5EF4-FFF2-40B4-BE49-F238E27FC236}">
                <a16:creationId xmlns:a16="http://schemas.microsoft.com/office/drawing/2014/main" id="{FCBF2073-3EFF-42D8-B8C5-D24BE1766C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088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BBE3911-54DE-4370-8138-7603841C91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086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5415E-5402-4925-9DF4-EAA499A3B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471" y="4796129"/>
            <a:ext cx="10827058" cy="5820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Quantum Computation</a:t>
            </a:r>
            <a:r>
              <a:rPr lang="en-US" sz="2400" dirty="0"/>
              <a:t>: single qubit and CNOT gates are </a:t>
            </a:r>
            <a:r>
              <a:rPr lang="en-US" sz="2400" dirty="0">
                <a:solidFill>
                  <a:srgbClr val="FF0000"/>
                </a:solidFill>
              </a:rPr>
              <a:t>universal.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F1BEC3-2FA0-41E9-8F95-5B953026C829}"/>
              </a:ext>
            </a:extLst>
          </p:cNvPr>
          <p:cNvSpPr txBox="1"/>
          <p:nvPr/>
        </p:nvSpPr>
        <p:spPr>
          <a:xfrm>
            <a:off x="682471" y="236014"/>
            <a:ext cx="7004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Classical computation</a:t>
            </a:r>
            <a:r>
              <a:rPr lang="en-US" sz="2400" dirty="0"/>
              <a:t>: NAND gate is </a:t>
            </a:r>
            <a:r>
              <a:rPr lang="en-US" sz="2400" dirty="0">
                <a:solidFill>
                  <a:srgbClr val="FF0000"/>
                </a:solidFill>
              </a:rPr>
              <a:t>universal.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53175-EB7A-4710-A8E6-B80CD9816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487" y="923304"/>
            <a:ext cx="3276970" cy="34670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0FB9F5-9939-450E-93BB-D182B8F33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079" y="65103"/>
            <a:ext cx="1238250" cy="1066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161C29-B77F-4716-9F65-6689E048FF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1554" y="155590"/>
            <a:ext cx="2905125" cy="885825"/>
          </a:xfrm>
          <a:prstGeom prst="rect">
            <a:avLst/>
          </a:prstGeom>
        </p:spPr>
      </p:pic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DE98693-6ADE-4D5E-AD66-7DE19F2AA1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269" y="1794534"/>
            <a:ext cx="1613634" cy="242778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3EA86BC-4E30-4AA9-BFB9-DD7439A44F02}"/>
              </a:ext>
            </a:extLst>
          </p:cNvPr>
          <p:cNvSpPr txBox="1"/>
          <p:nvPr/>
        </p:nvSpPr>
        <p:spPr>
          <a:xfrm>
            <a:off x="1384916" y="1052748"/>
            <a:ext cx="2210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 CMOS transistor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AEE5DFE5-2842-462E-9631-EC6A40BCA55A}"/>
              </a:ext>
            </a:extLst>
          </p:cNvPr>
          <p:cNvSpPr/>
          <p:nvPr/>
        </p:nvSpPr>
        <p:spPr>
          <a:xfrm>
            <a:off x="2974019" y="3008429"/>
            <a:ext cx="443468" cy="307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90544AFA-95D9-441A-A7B7-96FC015BA09F}"/>
              </a:ext>
            </a:extLst>
          </p:cNvPr>
          <p:cNvSpPr/>
          <p:nvPr/>
        </p:nvSpPr>
        <p:spPr>
          <a:xfrm>
            <a:off x="6472723" y="3008428"/>
            <a:ext cx="443468" cy="307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049908-AB5B-4EE3-8057-29DF97D2243F}"/>
              </a:ext>
            </a:extLst>
          </p:cNvPr>
          <p:cNvSpPr txBox="1"/>
          <p:nvPr/>
        </p:nvSpPr>
        <p:spPr>
          <a:xfrm>
            <a:off x="311791" y="1477705"/>
            <a:ext cx="38689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0" dirty="0"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CMOS: complementary-symmetry metal–oxide–semiconductor</a:t>
            </a:r>
            <a:endParaRPr lang="en-US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9" name="Picture 18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2A08FCF2-CE80-436A-94E9-E70AB3C668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899" y="2362078"/>
            <a:ext cx="1937704" cy="1453054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114076FC-C4DE-4A51-88E2-85106123B623}"/>
              </a:ext>
            </a:extLst>
          </p:cNvPr>
          <p:cNvSpPr/>
          <p:nvPr/>
        </p:nvSpPr>
        <p:spPr>
          <a:xfrm>
            <a:off x="9356685" y="3008427"/>
            <a:ext cx="443468" cy="307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picture containing text, electronics, computer&#10;&#10;Description automatically generated">
            <a:extLst>
              <a:ext uri="{FF2B5EF4-FFF2-40B4-BE49-F238E27FC236}">
                <a16:creationId xmlns:a16="http://schemas.microsoft.com/office/drawing/2014/main" id="{FCB0F018-96FF-4F49-BB29-D55267ECC4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3220" y="2314119"/>
            <a:ext cx="2183686" cy="145305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D8E798-20BA-4BC8-81DE-487533338A00}"/>
              </a:ext>
            </a:extLst>
          </p:cNvPr>
          <p:cNvSpPr txBox="1"/>
          <p:nvPr/>
        </p:nvSpPr>
        <p:spPr>
          <a:xfrm>
            <a:off x="10194829" y="1871032"/>
            <a:ext cx="1580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Computer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A2C165F-2CB9-41F3-96AE-B33328F94828}"/>
              </a:ext>
            </a:extLst>
          </p:cNvPr>
          <p:cNvSpPr txBox="1"/>
          <p:nvPr/>
        </p:nvSpPr>
        <p:spPr>
          <a:xfrm>
            <a:off x="7298961" y="1871801"/>
            <a:ext cx="1580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Integrated Circuit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EA43AD-3BCA-407A-AFEC-739E33073801}"/>
              </a:ext>
            </a:extLst>
          </p:cNvPr>
          <p:cNvSpPr txBox="1"/>
          <p:nvPr/>
        </p:nvSpPr>
        <p:spPr>
          <a:xfrm>
            <a:off x="2627374" y="5526634"/>
            <a:ext cx="1580225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Large number of qubits</a:t>
            </a:r>
          </a:p>
        </p:txBody>
      </p:sp>
      <p:sp>
        <p:nvSpPr>
          <p:cNvPr id="30" name="Cross 29">
            <a:extLst>
              <a:ext uri="{FF2B5EF4-FFF2-40B4-BE49-F238E27FC236}">
                <a16:creationId xmlns:a16="http://schemas.microsoft.com/office/drawing/2014/main" id="{806390BD-91CA-45E7-B259-76EF3EA48C16}"/>
              </a:ext>
            </a:extLst>
          </p:cNvPr>
          <p:cNvSpPr/>
          <p:nvPr/>
        </p:nvSpPr>
        <p:spPr>
          <a:xfrm>
            <a:off x="4376691" y="5697163"/>
            <a:ext cx="346228" cy="346228"/>
          </a:xfrm>
          <a:prstGeom prst="plus">
            <a:avLst>
              <a:gd name="adj" fmla="val 39286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9C23A8-2606-41E0-B225-38E4DFD16BF9}"/>
              </a:ext>
            </a:extLst>
          </p:cNvPr>
          <p:cNvSpPr txBox="1"/>
          <p:nvPr/>
        </p:nvSpPr>
        <p:spPr>
          <a:xfrm>
            <a:off x="4892498" y="5526633"/>
            <a:ext cx="2093581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High fidelity universal gate set</a:t>
            </a:r>
          </a:p>
        </p:txBody>
      </p:sp>
    </p:spTree>
    <p:extLst>
      <p:ext uri="{BB962C8B-B14F-4D97-AF65-F5344CB8AC3E}">
        <p14:creationId xmlns:p14="http://schemas.microsoft.com/office/powerpoint/2010/main" val="174335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1F8EB-1BEE-4BB3-AE0A-6D74CB229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5825"/>
            <a:ext cx="10515600" cy="55111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Decomposing a multi-qubit gate into the universal set is </a:t>
            </a:r>
            <a:r>
              <a:rPr lang="en-US" sz="2400" dirty="0">
                <a:solidFill>
                  <a:schemeClr val="accent1"/>
                </a:solidFill>
              </a:rPr>
              <a:t>not always efficient.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C8B7CD-635C-48E7-8FDE-C87E34558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823" y="2647051"/>
            <a:ext cx="6266897" cy="13834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DB4C28-427E-4352-B211-54B49A36C54E}"/>
              </a:ext>
            </a:extLst>
          </p:cNvPr>
          <p:cNvSpPr txBox="1"/>
          <p:nvPr/>
        </p:nvSpPr>
        <p:spPr>
          <a:xfrm>
            <a:off x="838200" y="1345563"/>
            <a:ext cx="49677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</a:rPr>
              <a:t>Example: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800" dirty="0"/>
              <a:t>6 CNOT gates are needed to construct a Toffoli gate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F39648-913D-457F-865C-3BD04DA667E5}"/>
                  </a:ext>
                </a:extLst>
              </p:cNvPr>
              <p:cNvSpPr txBox="1"/>
              <p:nvPr/>
            </p:nvSpPr>
            <p:spPr>
              <a:xfrm>
                <a:off x="838200" y="4408629"/>
                <a:ext cx="4967796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en-US" sz="1800" dirty="0">
                    <a:solidFill>
                      <a:schemeClr val="accent1"/>
                    </a:solidFill>
                  </a:rPr>
                  <a:t>Example</a:t>
                </a:r>
                <a:r>
                  <a:rPr lang="en-US" sz="1800" dirty="0"/>
                  <a:t>: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sz="1800" dirty="0"/>
                  <a:t>20 CNOT gates are needed to construct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 dirty="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gate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F39648-913D-457F-865C-3BD04DA667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08629"/>
                <a:ext cx="4967796" cy="923330"/>
              </a:xfrm>
              <a:prstGeom prst="rect">
                <a:avLst/>
              </a:prstGeom>
              <a:blipFill>
                <a:blip r:embed="rId3"/>
                <a:stretch>
                  <a:fillRect l="-1106" t="-3289" b="-9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49CC5E29-E8C8-4D19-9D84-D000C24E19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7829" y="446586"/>
            <a:ext cx="4592637" cy="59648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2080CF7-5D22-4A95-A30A-AC5590532B1F}"/>
              </a:ext>
            </a:extLst>
          </p:cNvPr>
          <p:cNvSpPr txBox="1"/>
          <p:nvPr/>
        </p:nvSpPr>
        <p:spPr>
          <a:xfrm>
            <a:off x="838200" y="6063449"/>
            <a:ext cx="215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Cost: error, time</a:t>
            </a:r>
          </a:p>
        </p:txBody>
      </p:sp>
    </p:spTree>
    <p:extLst>
      <p:ext uri="{BB962C8B-B14F-4D97-AF65-F5344CB8AC3E}">
        <p14:creationId xmlns:p14="http://schemas.microsoft.com/office/powerpoint/2010/main" val="322483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able&#10;&#10;Description automatically generated">
            <a:extLst>
              <a:ext uri="{FF2B5EF4-FFF2-40B4-BE49-F238E27FC236}">
                <a16:creationId xmlns:a16="http://schemas.microsoft.com/office/drawing/2014/main" id="{BCE0CEBD-40C2-43A3-8569-EA3C04357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" y="120152"/>
            <a:ext cx="12068175" cy="6788349"/>
          </a:xfrm>
        </p:spPr>
      </p:pic>
    </p:spTree>
    <p:extLst>
      <p:ext uri="{BB962C8B-B14F-4D97-AF65-F5344CB8AC3E}">
        <p14:creationId xmlns:p14="http://schemas.microsoft.com/office/powerpoint/2010/main" val="3610549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4F59AE2-4E00-4751-B749-3D00E52E0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4968"/>
            <a:ext cx="12192000" cy="608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147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C1791D9-13F9-4594-8FE4-6094CE187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2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170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 with low confidence">
            <a:extLst>
              <a:ext uri="{FF2B5EF4-FFF2-40B4-BE49-F238E27FC236}">
                <a16:creationId xmlns:a16="http://schemas.microsoft.com/office/drawing/2014/main" id="{35766605-FC4C-48A4-A98C-83E2B07C2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7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36B3FDA0-9624-4BC0-88DF-75F2564CD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762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DD3A658B-2C3B-4042-AFF7-81846D42C0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915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96</Words>
  <Application>Microsoft Office PowerPoint</Application>
  <PresentationFormat>Widescreen</PresentationFormat>
  <Paragraphs>22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XIAOYU JIANG</dc:creator>
  <cp:lastModifiedBy>XIAOYU JIANG</cp:lastModifiedBy>
  <cp:revision>3</cp:revision>
  <dcterms:created xsi:type="dcterms:W3CDTF">2021-07-20T21:24:58Z</dcterms:created>
  <dcterms:modified xsi:type="dcterms:W3CDTF">2021-08-02T18:55:08Z</dcterms:modified>
</cp:coreProperties>
</file>

<file path=docProps/thumbnail.jpeg>
</file>